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sv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svg"/><Relationship Id="rId19" Type="http://schemas.openxmlformats.org/officeDocument/2006/relationships/slideLayout" Target="../slideLayouts/slideLayout7.xml"/><Relationship Id="rId2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8326"/>
            <a:ext cx="7556421" cy="1703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🐳</a:t>
            </a:r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 Ultimate Docker Cheatsheet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841558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ultimate cheatsheet for Docker developers: commands, concepts, and best practices at your fingertips.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61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600" y="2656880"/>
            <a:ext cx="5007769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39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Registry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09600" y="5252561"/>
            <a:ext cx="13411200" cy="22860"/>
          </a:xfrm>
          <a:prstGeom prst="roundRect">
            <a:avLst>
              <a:gd name="adj" fmla="val 320027"/>
            </a:avLst>
          </a:prstGeom>
          <a:solidFill>
            <a:srgbClr val="FFE0CC"/>
          </a:solidFill>
          <a:ln/>
        </p:spPr>
      </p:sp>
      <p:sp>
        <p:nvSpPr>
          <p:cNvPr id="5" name="Shape 2"/>
          <p:cNvSpPr/>
          <p:nvPr/>
        </p:nvSpPr>
        <p:spPr>
          <a:xfrm>
            <a:off x="3214926" y="4730175"/>
            <a:ext cx="22860" cy="522446"/>
          </a:xfrm>
          <a:prstGeom prst="roundRect">
            <a:avLst>
              <a:gd name="adj" fmla="val 320027"/>
            </a:avLst>
          </a:prstGeom>
          <a:solidFill>
            <a:srgbClr val="FFE0CC"/>
          </a:solidFill>
          <a:ln/>
        </p:spPr>
      </p:sp>
      <p:sp>
        <p:nvSpPr>
          <p:cNvPr id="6" name="Shape 3"/>
          <p:cNvSpPr/>
          <p:nvPr/>
        </p:nvSpPr>
        <p:spPr>
          <a:xfrm>
            <a:off x="3030498" y="5056644"/>
            <a:ext cx="391835" cy="391835"/>
          </a:xfrm>
          <a:prstGeom prst="roundRect">
            <a:avLst>
              <a:gd name="adj" fmla="val 18671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076158" y="5057239"/>
            <a:ext cx="300395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74532" y="3569018"/>
            <a:ext cx="250388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Login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3669" y="3998833"/>
            <a:ext cx="488573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login &lt;registry&gt;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83669" y="4329589"/>
            <a:ext cx="488573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Authenticate to registry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5940623" y="5252502"/>
            <a:ext cx="22860" cy="522446"/>
          </a:xfrm>
          <a:prstGeom prst="roundRect">
            <a:avLst>
              <a:gd name="adj" fmla="val 320027"/>
            </a:avLst>
          </a:prstGeom>
          <a:solidFill>
            <a:srgbClr val="FFE0CC"/>
          </a:solidFill>
          <a:ln/>
        </p:spPr>
      </p:sp>
      <p:sp>
        <p:nvSpPr>
          <p:cNvPr id="12" name="Shape 9"/>
          <p:cNvSpPr/>
          <p:nvPr/>
        </p:nvSpPr>
        <p:spPr>
          <a:xfrm>
            <a:off x="5756196" y="5056644"/>
            <a:ext cx="391835" cy="391835"/>
          </a:xfrm>
          <a:prstGeom prst="roundRect">
            <a:avLst>
              <a:gd name="adj" fmla="val 18671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801856" y="5057239"/>
            <a:ext cx="300395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4700230" y="5949196"/>
            <a:ext cx="250388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Push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3509367" y="6379012"/>
            <a:ext cx="488573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push &lt;image&gt;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3509367" y="6709767"/>
            <a:ext cx="488573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Upload image to registry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8666440" y="4730175"/>
            <a:ext cx="22860" cy="522446"/>
          </a:xfrm>
          <a:prstGeom prst="roundRect">
            <a:avLst>
              <a:gd name="adj" fmla="val 320027"/>
            </a:avLst>
          </a:prstGeom>
          <a:solidFill>
            <a:srgbClr val="FFE0CC"/>
          </a:solidFill>
          <a:ln/>
        </p:spPr>
      </p:sp>
      <p:sp>
        <p:nvSpPr>
          <p:cNvPr id="18" name="Shape 15"/>
          <p:cNvSpPr/>
          <p:nvPr/>
        </p:nvSpPr>
        <p:spPr>
          <a:xfrm>
            <a:off x="8482013" y="5056644"/>
            <a:ext cx="391835" cy="391835"/>
          </a:xfrm>
          <a:prstGeom prst="roundRect">
            <a:avLst>
              <a:gd name="adj" fmla="val 18671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527673" y="5057239"/>
            <a:ext cx="300395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7426047" y="3569018"/>
            <a:ext cx="250388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Pull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6235184" y="3998833"/>
            <a:ext cx="488573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pull &lt;image&gt;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235184" y="4329589"/>
            <a:ext cx="488573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image from registry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11392138" y="5252502"/>
            <a:ext cx="22860" cy="522446"/>
          </a:xfrm>
          <a:prstGeom prst="roundRect">
            <a:avLst>
              <a:gd name="adj" fmla="val 320027"/>
            </a:avLst>
          </a:prstGeom>
          <a:solidFill>
            <a:srgbClr val="FFE0CC"/>
          </a:solidFill>
          <a:ln/>
        </p:spPr>
      </p:sp>
      <p:sp>
        <p:nvSpPr>
          <p:cNvPr id="24" name="Shape 21"/>
          <p:cNvSpPr/>
          <p:nvPr/>
        </p:nvSpPr>
        <p:spPr>
          <a:xfrm>
            <a:off x="11207710" y="5056644"/>
            <a:ext cx="391835" cy="391835"/>
          </a:xfrm>
          <a:prstGeom prst="roundRect">
            <a:avLst>
              <a:gd name="adj" fmla="val 18671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1253371" y="5057239"/>
            <a:ext cx="300395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350" dirty="0"/>
          </a:p>
        </p:txBody>
      </p:sp>
      <p:sp>
        <p:nvSpPr>
          <p:cNvPr id="26" name="Text 23"/>
          <p:cNvSpPr/>
          <p:nvPr/>
        </p:nvSpPr>
        <p:spPr>
          <a:xfrm>
            <a:off x="10151745" y="5949196"/>
            <a:ext cx="250388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9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Logout</a:t>
            </a:r>
            <a:endParaRPr lang="en-US" sz="1950" dirty="0"/>
          </a:p>
        </p:txBody>
      </p:sp>
      <p:sp>
        <p:nvSpPr>
          <p:cNvPr id="27" name="Text 24"/>
          <p:cNvSpPr/>
          <p:nvPr/>
        </p:nvSpPr>
        <p:spPr>
          <a:xfrm>
            <a:off x="8960882" y="6379012"/>
            <a:ext cx="488573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logout &lt;registry&gt;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8960882" y="6709767"/>
            <a:ext cx="488573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End registry session</a:t>
            </a:r>
            <a:endParaRPr lang="en-US" sz="1350" dirty="0"/>
          </a:p>
        </p:txBody>
      </p:sp>
      <p:sp>
        <p:nvSpPr>
          <p:cNvPr id="29" name="Text 26"/>
          <p:cNvSpPr/>
          <p:nvPr/>
        </p:nvSpPr>
        <p:spPr>
          <a:xfrm>
            <a:off x="870823" y="7327821"/>
            <a:ext cx="13149977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 these Docker commands to streamline your containerization workflow and boost productivity.</a:t>
            </a:r>
            <a:endParaRPr lang="en-US" sz="1350" dirty="0"/>
          </a:p>
        </p:txBody>
      </p:sp>
      <p:sp>
        <p:nvSpPr>
          <p:cNvPr id="30" name="Shape 27"/>
          <p:cNvSpPr/>
          <p:nvPr/>
        </p:nvSpPr>
        <p:spPr>
          <a:xfrm>
            <a:off x="609600" y="7131963"/>
            <a:ext cx="22860" cy="618053"/>
          </a:xfrm>
          <a:prstGeom prst="rect">
            <a:avLst/>
          </a:prstGeom>
          <a:solidFill>
            <a:srgbClr val="FF954F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2413"/>
            <a:ext cx="5216962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Troubleshooting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93790" y="2344222"/>
            <a:ext cx="13042821" cy="4672965"/>
          </a:xfrm>
          <a:prstGeom prst="roundRect">
            <a:avLst>
              <a:gd name="adj" fmla="val 203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351842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495550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Command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2495550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934057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3077766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logs &lt;container&gt;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3077766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container logs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516273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3659981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inspect &lt;obj&gt;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3659981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info (container/image/volume/network)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098488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4242197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system df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4242197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disk usage by Docker objects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4680704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224" y="4824413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system prune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824" y="4824413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all unused containers, images, networks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5262920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224" y="5406628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container prune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45824" y="5406628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stopped containers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5845135"/>
            <a:ext cx="13027581" cy="5822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8224" y="5988844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image prune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545824" y="5988844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dangling images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6427351"/>
            <a:ext cx="13027581" cy="5822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224" y="6571059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network prune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824" y="6571059"/>
            <a:ext cx="605635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unused networks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8696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Basic Commands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280190" y="2186583"/>
            <a:ext cx="3664744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29864" y="243625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7030" y="2623423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29864" y="3343513"/>
            <a:ext cx="316539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 --version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6529864" y="3903464"/>
            <a:ext cx="31653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 Docker version installed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186583"/>
            <a:ext cx="3664863" cy="2556153"/>
          </a:xfrm>
          <a:prstGeom prst="roundRect">
            <a:avLst>
              <a:gd name="adj" fmla="val 3727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21422" y="243625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8588" y="2623423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21422" y="3343513"/>
            <a:ext cx="316551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 --help</a:t>
            </a:r>
            <a:endParaRPr lang="en-US" sz="2550" dirty="0"/>
          </a:p>
        </p:txBody>
      </p:sp>
      <p:sp>
        <p:nvSpPr>
          <p:cNvPr id="13" name="Text 8"/>
          <p:cNvSpPr/>
          <p:nvPr/>
        </p:nvSpPr>
        <p:spPr>
          <a:xfrm>
            <a:off x="10421422" y="3903464"/>
            <a:ext cx="31655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help for Docker commands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969550"/>
            <a:ext cx="7556421" cy="2261354"/>
          </a:xfrm>
          <a:prstGeom prst="roundRect">
            <a:avLst>
              <a:gd name="adj" fmla="val 4213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29864" y="52192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954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7030" y="540639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29864" y="612648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 info</a:t>
            </a:r>
            <a:endParaRPr lang="en-US" sz="2550" dirty="0"/>
          </a:p>
        </p:txBody>
      </p:sp>
      <p:sp>
        <p:nvSpPr>
          <p:cNvPr id="18" name="Text 12"/>
          <p:cNvSpPr/>
          <p:nvPr/>
        </p:nvSpPr>
        <p:spPr>
          <a:xfrm>
            <a:off x="6529864" y="6686431"/>
            <a:ext cx="705707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 detailed Docker system information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420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Images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2677120"/>
            <a:ext cx="348555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Core Image Commands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3327797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images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List all Docker images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96690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pull &lt;image&gt;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Download from registry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65583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rmi &lt;image_id&gt;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Remove an image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34476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build -t &lt;name&gt; .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Build from Dockerfile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03369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tag &lt;src&gt; &lt;name&gt;:&lt;tag&gt;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Tag an image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267712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Advanced Operations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4856321" y="3327797"/>
            <a:ext cx="350150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inspect &lt;image_id&gt;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View detailed info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291489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save -o &lt;file.tar&gt;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Save to archive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960382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load -i &lt;file.tar&gt;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Load from archive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629275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export -o &lt;file.tar&gt;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Export container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6298168"/>
            <a:ext cx="35015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import &lt;file.tar&gt;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Create from archive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548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163" y="426720"/>
            <a:ext cx="4462343" cy="580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5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Containers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543163" y="1239560"/>
            <a:ext cx="8057674" cy="1530787"/>
          </a:xfrm>
          <a:prstGeom prst="roundRect">
            <a:avLst>
              <a:gd name="adj" fmla="val 42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66023" y="1262420"/>
            <a:ext cx="620792" cy="1485067"/>
          </a:xfrm>
          <a:prstGeom prst="roundRect">
            <a:avLst>
              <a:gd name="adj" fmla="val 6082"/>
            </a:avLst>
          </a:prstGeom>
          <a:solidFill>
            <a:srgbClr val="FFFFF4"/>
          </a:solidFill>
          <a:ln/>
        </p:spPr>
      </p:sp>
      <p:sp>
        <p:nvSpPr>
          <p:cNvPr id="6" name="Text 3"/>
          <p:cNvSpPr/>
          <p:nvPr/>
        </p:nvSpPr>
        <p:spPr>
          <a:xfrm>
            <a:off x="752356" y="1853565"/>
            <a:ext cx="23276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41953" y="1417558"/>
            <a:ext cx="223111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List &amp; View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341953" y="1800701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ps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Running containers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341953" y="2095619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ps -a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All containers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341953" y="2390537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logs &lt;container&gt;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Fetch logs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43163" y="2925485"/>
            <a:ext cx="8057674" cy="1530787"/>
          </a:xfrm>
          <a:prstGeom prst="roundRect">
            <a:avLst>
              <a:gd name="adj" fmla="val 42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66023" y="2948345"/>
            <a:ext cx="620792" cy="1485067"/>
          </a:xfrm>
          <a:prstGeom prst="roundRect">
            <a:avLst>
              <a:gd name="adj" fmla="val 6082"/>
            </a:avLst>
          </a:prstGeom>
          <a:solidFill>
            <a:srgbClr val="FFFFF4"/>
          </a:solidFill>
          <a:ln/>
        </p:spPr>
      </p:sp>
      <p:sp>
        <p:nvSpPr>
          <p:cNvPr id="13" name="Text 10"/>
          <p:cNvSpPr/>
          <p:nvPr/>
        </p:nvSpPr>
        <p:spPr>
          <a:xfrm>
            <a:off x="752356" y="3539490"/>
            <a:ext cx="23276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341953" y="3103483"/>
            <a:ext cx="223111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Run &amp; Execute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341953" y="3486626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run &lt;image&gt;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Run container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1341953" y="3781544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run -d &lt;image&gt;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Run detached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1341953" y="4076462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exec -it &lt;container&gt; &lt;cmd&gt;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Execute command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543163" y="4611410"/>
            <a:ext cx="8057674" cy="1530787"/>
          </a:xfrm>
          <a:prstGeom prst="roundRect">
            <a:avLst>
              <a:gd name="adj" fmla="val 42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566023" y="4634270"/>
            <a:ext cx="620792" cy="1485067"/>
          </a:xfrm>
          <a:prstGeom prst="roundRect">
            <a:avLst>
              <a:gd name="adj" fmla="val 6082"/>
            </a:avLst>
          </a:prstGeom>
          <a:solidFill>
            <a:srgbClr val="FFFFF4"/>
          </a:solidFill>
          <a:ln/>
        </p:spPr>
      </p:sp>
      <p:sp>
        <p:nvSpPr>
          <p:cNvPr id="20" name="Text 17"/>
          <p:cNvSpPr/>
          <p:nvPr/>
        </p:nvSpPr>
        <p:spPr>
          <a:xfrm>
            <a:off x="752356" y="5225415"/>
            <a:ext cx="23276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1341953" y="4789408"/>
            <a:ext cx="223111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Control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341953" y="5172551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start/stop/restart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Manage state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1341953" y="5467469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pause/unpause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Pause processes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1341953" y="5762387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kill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Force stop immediately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543163" y="6297335"/>
            <a:ext cx="8057674" cy="1530787"/>
          </a:xfrm>
          <a:prstGeom prst="roundRect">
            <a:avLst>
              <a:gd name="adj" fmla="val 4259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566023" y="6320195"/>
            <a:ext cx="620792" cy="1485067"/>
          </a:xfrm>
          <a:prstGeom prst="roundRect">
            <a:avLst>
              <a:gd name="adj" fmla="val 6082"/>
            </a:avLst>
          </a:prstGeom>
          <a:solidFill>
            <a:srgbClr val="FFFFF4"/>
          </a:solidFill>
          <a:ln/>
        </p:spPr>
      </p:sp>
      <p:sp>
        <p:nvSpPr>
          <p:cNvPr id="27" name="Text 24"/>
          <p:cNvSpPr/>
          <p:nvPr/>
        </p:nvSpPr>
        <p:spPr>
          <a:xfrm>
            <a:off x="752356" y="6911340"/>
            <a:ext cx="23276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1800" dirty="0"/>
          </a:p>
        </p:txBody>
      </p:sp>
      <p:sp>
        <p:nvSpPr>
          <p:cNvPr id="28" name="Text 25"/>
          <p:cNvSpPr/>
          <p:nvPr/>
        </p:nvSpPr>
        <p:spPr>
          <a:xfrm>
            <a:off x="1341953" y="6475333"/>
            <a:ext cx="223111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Manage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1341953" y="6858476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rm &lt;container&gt;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Remove container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1341953" y="7153394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rename &lt;old&gt; &lt;new&gt;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Rename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1341953" y="7448312"/>
            <a:ext cx="7080885" cy="201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commit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Create image from changes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281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122" y="2589609"/>
            <a:ext cx="4880729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8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Volumes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22" y="3478530"/>
            <a:ext cx="6721078" cy="679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786" y="4327208"/>
            <a:ext cx="244030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Create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3786" y="4746308"/>
            <a:ext cx="63817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volume create &lt;vol&gt;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763786" y="5068729"/>
            <a:ext cx="63817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named volume for persistent data storage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478530"/>
            <a:ext cx="6721078" cy="6790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4864" y="4327208"/>
            <a:ext cx="244030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List &amp; Inspect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484864" y="4746308"/>
            <a:ext cx="63817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volume ls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7484864" y="5068729"/>
            <a:ext cx="63817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volume inspect &lt;vol&gt;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7484864" y="5391150"/>
            <a:ext cx="63817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all volumes and their details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22" y="5781437"/>
            <a:ext cx="6721078" cy="6790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63786" y="6630114"/>
            <a:ext cx="244030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Mount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763786" y="7049214"/>
            <a:ext cx="63817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run -v &lt;vol&gt;:&lt;path&gt;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763786" y="7371636"/>
            <a:ext cx="63817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Mount volume into container at specified path</a:t>
            </a:r>
            <a:endParaRPr lang="en-US" sz="13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781437"/>
            <a:ext cx="6721078" cy="67901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84864" y="6630114"/>
            <a:ext cx="244030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Remove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7484864" y="7049214"/>
            <a:ext cx="63817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volume rm &lt;vol&gt;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484864" y="7371636"/>
            <a:ext cx="6381750" cy="220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 a volume permanently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1576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Networks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1545193" y="275213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Create Network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93790" y="3312081"/>
            <a:ext cx="401204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network create &lt;net&gt;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8292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6301" y="3095149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4442" y="260473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Connect Container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9824442" y="3164681"/>
            <a:ext cx="401216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network connect &lt;net&gt; &lt;container&gt;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8292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0307" y="336982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33804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Inspect Details</a:t>
            </a:r>
            <a:endParaRPr lang="en-US" sz="2550" dirty="0"/>
          </a:p>
        </p:txBody>
      </p:sp>
      <p:sp>
        <p:nvSpPr>
          <p:cNvPr id="12" name="Text 6"/>
          <p:cNvSpPr/>
          <p:nvPr/>
        </p:nvSpPr>
        <p:spPr>
          <a:xfrm>
            <a:off x="10051256" y="4897993"/>
            <a:ext cx="378535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network inspect &lt;net&gt;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8292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9423" y="4870252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24442" y="577655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Disconnect</a:t>
            </a:r>
            <a:endParaRPr lang="en-US" sz="2550" dirty="0"/>
          </a:p>
        </p:txBody>
      </p:sp>
      <p:sp>
        <p:nvSpPr>
          <p:cNvPr id="16" name="Text 8"/>
          <p:cNvSpPr/>
          <p:nvPr/>
        </p:nvSpPr>
        <p:spPr>
          <a:xfrm>
            <a:off x="9824442" y="6336506"/>
            <a:ext cx="401216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network disconnect &lt;net&gt; &lt;container&gt;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8292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94533" y="6096000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545193" y="592395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List Networks</a:t>
            </a:r>
            <a:endParaRPr lang="en-US" sz="2550" dirty="0"/>
          </a:p>
        </p:txBody>
      </p:sp>
      <p:sp>
        <p:nvSpPr>
          <p:cNvPr id="20" name="Text 10"/>
          <p:cNvSpPr/>
          <p:nvPr/>
        </p:nvSpPr>
        <p:spPr>
          <a:xfrm>
            <a:off x="793790" y="6483906"/>
            <a:ext cx="401204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network ls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482929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20527" y="5821323"/>
            <a:ext cx="339328" cy="33932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318379" y="433804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Remove Network</a:t>
            </a:r>
            <a:endParaRPr lang="en-US" sz="2550" dirty="0"/>
          </a:p>
        </p:txBody>
      </p:sp>
      <p:sp>
        <p:nvSpPr>
          <p:cNvPr id="24" name="Text 12"/>
          <p:cNvSpPr/>
          <p:nvPr/>
        </p:nvSpPr>
        <p:spPr>
          <a:xfrm>
            <a:off x="793790" y="4897993"/>
            <a:ext cx="3785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network rm &lt;net&gt;</a:t>
            </a:r>
            <a:endParaRPr lang="en-US" sz="1750" dirty="0"/>
          </a:p>
        </p:txBody>
      </p:sp>
      <p:pic>
        <p:nvPicPr>
          <p:cNvPr id="25" name="Image 10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32653" y="2482929"/>
            <a:ext cx="4564975" cy="4564975"/>
          </a:xfrm>
          <a:prstGeom prst="rect">
            <a:avLst/>
          </a:prstGeom>
        </p:spPr>
      </p:pic>
      <p:pic>
        <p:nvPicPr>
          <p:cNvPr id="26" name="Image 11" descr="preencoded.pn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71411" y="4320897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159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Dockerfile Commands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190512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56867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73117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FROM &lt;base&gt;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93790" y="3291126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Specify base image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90512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556867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73117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RUN &lt;cmd&gt;</a:t>
            </a:r>
            <a:endParaRPr lang="en-US" sz="2550" dirty="0"/>
          </a:p>
        </p:txBody>
      </p:sp>
      <p:sp>
        <p:nvSpPr>
          <p:cNvPr id="10" name="Text 8"/>
          <p:cNvSpPr/>
          <p:nvPr/>
        </p:nvSpPr>
        <p:spPr>
          <a:xfrm>
            <a:off x="5216962" y="3291126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command at build time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90512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556867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731175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COPY &lt;src&gt; &lt;dest&gt;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9640133" y="3291126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Copy files/directories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3982760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4349115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52342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ENV &lt;key&gt;=&lt;val&gt;</a:t>
            </a:r>
            <a:endParaRPr lang="en-US" sz="2550" dirty="0"/>
          </a:p>
        </p:txBody>
      </p:sp>
      <p:sp>
        <p:nvSpPr>
          <p:cNvPr id="18" name="Text 16"/>
          <p:cNvSpPr/>
          <p:nvPr/>
        </p:nvSpPr>
        <p:spPr>
          <a:xfrm>
            <a:off x="793790" y="5083373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environment variable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16962" y="3982760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4349115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1" name="Text 19"/>
          <p:cNvSpPr/>
          <p:nvPr/>
        </p:nvSpPr>
        <p:spPr>
          <a:xfrm>
            <a:off x="5216962" y="452342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EXPOSE &lt;port&gt;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5216962" y="5083373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Declare listening port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40133" y="3982760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9640133" y="4349115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5" name="Text 23"/>
          <p:cNvSpPr/>
          <p:nvPr/>
        </p:nvSpPr>
        <p:spPr>
          <a:xfrm>
            <a:off x="9640133" y="4523423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WORKDIR &lt;path&gt;</a:t>
            </a:r>
            <a:endParaRPr lang="en-US" sz="2550" dirty="0"/>
          </a:p>
        </p:txBody>
      </p:sp>
      <p:sp>
        <p:nvSpPr>
          <p:cNvPr id="26" name="Text 24"/>
          <p:cNvSpPr/>
          <p:nvPr/>
        </p:nvSpPr>
        <p:spPr>
          <a:xfrm>
            <a:off x="9640133" y="5083373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working directory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577500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3790" y="6141363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31567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USER &lt;user&gt;</a:t>
            </a:r>
            <a:endParaRPr lang="en-US" sz="2550" dirty="0"/>
          </a:p>
        </p:txBody>
      </p:sp>
      <p:sp>
        <p:nvSpPr>
          <p:cNvPr id="30" name="Text 28"/>
          <p:cNvSpPr/>
          <p:nvPr/>
        </p:nvSpPr>
        <p:spPr>
          <a:xfrm>
            <a:off x="793790" y="6875621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user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5216962" y="577500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08</a:t>
            </a:r>
            <a:endParaRPr lang="en-US" sz="1750" dirty="0"/>
          </a:p>
        </p:txBody>
      </p:sp>
      <p:sp>
        <p:nvSpPr>
          <p:cNvPr id="32" name="Shape 30"/>
          <p:cNvSpPr/>
          <p:nvPr/>
        </p:nvSpPr>
        <p:spPr>
          <a:xfrm>
            <a:off x="5216962" y="6141363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33" name="Text 31"/>
          <p:cNvSpPr/>
          <p:nvPr/>
        </p:nvSpPr>
        <p:spPr>
          <a:xfrm>
            <a:off x="5216962" y="631567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CMD ["exe", "param"]</a:t>
            </a:r>
            <a:endParaRPr lang="en-US" sz="2550" dirty="0"/>
          </a:p>
        </p:txBody>
      </p:sp>
      <p:sp>
        <p:nvSpPr>
          <p:cNvPr id="34" name="Text 32"/>
          <p:cNvSpPr/>
          <p:nvPr/>
        </p:nvSpPr>
        <p:spPr>
          <a:xfrm>
            <a:off x="5216962" y="6875621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Default command for container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9640133" y="5775008"/>
            <a:ext cx="2268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09</a:t>
            </a:r>
            <a:endParaRPr lang="en-US" sz="1750" dirty="0"/>
          </a:p>
        </p:txBody>
      </p:sp>
      <p:sp>
        <p:nvSpPr>
          <p:cNvPr id="36" name="Shape 34"/>
          <p:cNvSpPr/>
          <p:nvPr/>
        </p:nvSpPr>
        <p:spPr>
          <a:xfrm>
            <a:off x="9640133" y="6141363"/>
            <a:ext cx="4196358" cy="3048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37" name="Text 35"/>
          <p:cNvSpPr/>
          <p:nvPr/>
        </p:nvSpPr>
        <p:spPr>
          <a:xfrm>
            <a:off x="9640133" y="6315670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ENTRYPOINT ["exe"]</a:t>
            </a:r>
            <a:endParaRPr lang="en-US" sz="2550" dirty="0"/>
          </a:p>
        </p:txBody>
      </p:sp>
      <p:sp>
        <p:nvSpPr>
          <p:cNvPr id="38" name="Text 36"/>
          <p:cNvSpPr/>
          <p:nvPr/>
        </p:nvSpPr>
        <p:spPr>
          <a:xfrm>
            <a:off x="9640133" y="6875621"/>
            <a:ext cx="419635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Container's main executable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611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 Compose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3365778"/>
            <a:ext cx="3048000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docker-compose up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93790" y="3925729"/>
            <a:ext cx="304800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Start services in foreground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51415"/>
            <a:ext cx="304800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-d flag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Run in background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3365778"/>
            <a:ext cx="3048119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docker-compose down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4125278" y="4349591"/>
            <a:ext cx="304811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Stop &amp; remove containers, networks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3365778"/>
            <a:ext cx="3048119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docker-compose logs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7456884" y="4349591"/>
            <a:ext cx="30481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service logs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3365778"/>
            <a:ext cx="3048119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docker-compose scale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10788491" y="4349591"/>
            <a:ext cx="30481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Scale a service: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&lt;svc&gt;=&lt;n&gt;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496163"/>
            <a:ext cx="13042821" cy="895707"/>
          </a:xfrm>
          <a:prstGeom prst="roundRect">
            <a:avLst>
              <a:gd name="adj" fmla="val 10636"/>
            </a:avLst>
          </a:prstGeom>
          <a:solidFill>
            <a:srgbClr val="FFD1B3"/>
          </a:solidFill>
          <a:ln/>
        </p:spPr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809774"/>
            <a:ext cx="283488" cy="226814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530906" y="5779651"/>
            <a:ext cx="1207889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 tip: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Use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ps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list services and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F2F2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restart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restart them quickly.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3198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Docker Swarm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66236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237899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Initialize &amp; Join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39828" y="2888575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swarm init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Initialize swarm manager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262670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swarm join --token &lt;t&gt; &lt;mgr&gt;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Join node to swarm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3636764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node ls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List nodes in swarm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415837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Service Management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6239828" y="4809053"/>
            <a:ext cx="760428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service create &lt;opts&gt; &lt;image&gt;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Create &amp; deploy service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39828" y="5477947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service scale &lt;svc&gt;=&lt;n&gt;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Scale replicas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39828" y="5852041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service rm &lt;svc&gt;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Remove service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39828" y="6226135"/>
            <a:ext cx="7604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docker service inspect &lt;svc&gt;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Show details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2025-12-10T08:17:22Z</dcterms:created>
  <dcterms:modified xsi:type="dcterms:W3CDTF">2025-12-10T08:17:22Z</dcterms:modified>
</cp:coreProperties>
</file>